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94155-B333-4DD2-87AA-741AFC2EB026}" type="datetimeFigureOut">
              <a:rPr lang="it-IT" smtClean="0"/>
              <a:pPr/>
              <a:t>07/07/2014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9D8AF-A1AA-4D10-A424-AFB7672D1C7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234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9D8AF-A1AA-4D10-A424-AFB7672D1C7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5527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E881-0179-4661-82C3-99132C904205}" type="datetimeFigureOut">
              <a:rPr lang="it-IT" smtClean="0"/>
              <a:pPr/>
              <a:t>07/07/2014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 l="10693" t="29178" r="64568" b="63333"/>
          <a:stretch>
            <a:fillRect/>
          </a:stretch>
        </p:blipFill>
        <p:spPr bwMode="gray">
          <a:xfrm>
            <a:off x="2771800" y="548680"/>
            <a:ext cx="339248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E881-0179-4661-82C3-99132C904205}" type="datetimeFigureOut">
              <a:rPr lang="it-IT" smtClean="0"/>
              <a:pPr/>
              <a:t>07/07/2014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C76A-1EE7-4B22-9331-09B225FE8C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E881-0179-4661-82C3-99132C904205}" type="datetimeFigureOut">
              <a:rPr lang="it-IT" smtClean="0"/>
              <a:pPr/>
              <a:t>07/07/2014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C76A-1EE7-4B22-9331-09B225FE8C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E881-0179-4661-82C3-99132C904205}" type="datetimeFigureOut">
              <a:rPr lang="it-IT" smtClean="0"/>
              <a:pPr/>
              <a:t>07/07/2014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C76A-1EE7-4B22-9331-09B225FE8C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E881-0179-4661-82C3-99132C904205}" type="datetimeFigureOut">
              <a:rPr lang="it-IT" smtClean="0"/>
              <a:pPr/>
              <a:t>07/07/2014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C76A-1EE7-4B22-9331-09B225FE8C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E881-0179-4661-82C3-99132C904205}" type="datetimeFigureOut">
              <a:rPr lang="it-IT" smtClean="0"/>
              <a:pPr/>
              <a:t>07/07/2014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C76A-1EE7-4B22-9331-09B225FE8C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E881-0179-4661-82C3-99132C904205}" type="datetimeFigureOut">
              <a:rPr lang="it-IT" smtClean="0"/>
              <a:pPr/>
              <a:t>07/07/2014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C76A-1EE7-4B22-9331-09B225FE8C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E881-0179-4661-82C3-99132C904205}" type="datetimeFigureOut">
              <a:rPr lang="it-IT" smtClean="0"/>
              <a:pPr/>
              <a:t>07/07/2014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C76A-1EE7-4B22-9331-09B225FE8C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E881-0179-4661-82C3-99132C904205}" type="datetimeFigureOut">
              <a:rPr lang="it-IT" smtClean="0"/>
              <a:pPr/>
              <a:t>07/07/2014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C76A-1EE7-4B22-9331-09B225FE8C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E881-0179-4661-82C3-99132C904205}" type="datetimeFigureOut">
              <a:rPr lang="it-IT" smtClean="0"/>
              <a:pPr/>
              <a:t>07/07/2014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C76A-1EE7-4B22-9331-09B225FE8C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E881-0179-4661-82C3-99132C904205}" type="datetimeFigureOut">
              <a:rPr lang="it-IT" smtClean="0"/>
              <a:pPr/>
              <a:t>07/07/2014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C76A-1EE7-4B22-9331-09B225FE8C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628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3E881-0179-4661-82C3-99132C904205}" type="datetimeFigureOut">
              <a:rPr lang="it-IT" smtClean="0"/>
              <a:pPr/>
              <a:t>07/07/2014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CC76A-1EE7-4B22-9331-09B225FE8C3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94719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solidFill>
                  <a:schemeClr val="tx2"/>
                </a:solidFill>
              </a:rPr>
              <a:t>Assemblea Annuale degli Iscritti </a:t>
            </a:r>
            <a:r>
              <a:rPr lang="it-IT" sz="2400" b="1" dirty="0" smtClean="0">
                <a:solidFill>
                  <a:schemeClr val="tx2"/>
                </a:solidFill>
              </a:rPr>
              <a:t>07/07/2014</a:t>
            </a:r>
            <a:br>
              <a:rPr lang="it-IT" sz="2400" b="1" dirty="0" smtClean="0">
                <a:solidFill>
                  <a:schemeClr val="tx2"/>
                </a:solidFill>
              </a:rPr>
            </a:br>
            <a:r>
              <a:rPr lang="it-IT" sz="2400" b="1" dirty="0" smtClean="0">
                <a:solidFill>
                  <a:schemeClr val="tx2"/>
                </a:solidFill>
              </a:rPr>
              <a:t/>
            </a:r>
            <a:br>
              <a:rPr lang="it-IT" sz="2400" b="1" dirty="0" smtClean="0">
                <a:solidFill>
                  <a:schemeClr val="tx2"/>
                </a:solidFill>
              </a:rPr>
            </a:br>
            <a:r>
              <a:rPr lang="it-IT" sz="2400" b="1" dirty="0" smtClean="0">
                <a:solidFill>
                  <a:schemeClr val="tx2"/>
                </a:solidFill>
              </a:rPr>
              <a:t>Approvazione Bilancio 2013 e Preventivo </a:t>
            </a:r>
            <a:r>
              <a:rPr lang="it-IT" sz="2400" b="1" dirty="0" smtClean="0">
                <a:solidFill>
                  <a:schemeClr val="tx2"/>
                </a:solidFill>
              </a:rPr>
              <a:t>2014</a:t>
            </a:r>
            <a:r>
              <a:rPr lang="it-IT" sz="2400" b="1" dirty="0" smtClean="0">
                <a:solidFill>
                  <a:schemeClr val="tx2"/>
                </a:solidFill>
              </a:rPr>
              <a:t/>
            </a:r>
            <a:br>
              <a:rPr lang="it-IT" sz="2400" b="1" dirty="0" smtClean="0">
                <a:solidFill>
                  <a:schemeClr val="tx2"/>
                </a:solidFill>
              </a:rPr>
            </a:br>
            <a:r>
              <a:rPr lang="it-IT" sz="2400" b="1" dirty="0" smtClean="0">
                <a:solidFill>
                  <a:schemeClr val="tx2"/>
                </a:solidFill>
              </a:rPr>
              <a:t/>
            </a:r>
            <a:br>
              <a:rPr lang="it-IT" sz="2400" b="1" dirty="0" smtClean="0">
                <a:solidFill>
                  <a:schemeClr val="tx2"/>
                </a:solidFill>
              </a:rPr>
            </a:br>
            <a:r>
              <a:rPr lang="it-IT" sz="2400" b="1" dirty="0" smtClean="0">
                <a:solidFill>
                  <a:schemeClr val="tx2"/>
                </a:solidFill>
              </a:rPr>
              <a:t>Fausto Belliscioni</a:t>
            </a:r>
            <a:br>
              <a:rPr lang="it-IT" sz="2400" b="1" dirty="0" smtClean="0">
                <a:solidFill>
                  <a:schemeClr val="tx2"/>
                </a:solidFill>
              </a:rPr>
            </a:br>
            <a:r>
              <a:rPr lang="it-IT" sz="2400" b="1" dirty="0" smtClean="0">
                <a:solidFill>
                  <a:schemeClr val="tx2"/>
                </a:solidFill>
              </a:rPr>
              <a:t/>
            </a:r>
            <a:br>
              <a:rPr lang="it-IT" sz="2400" b="1" dirty="0" smtClean="0">
                <a:solidFill>
                  <a:schemeClr val="tx2"/>
                </a:solidFill>
              </a:rPr>
            </a:br>
            <a:r>
              <a:rPr lang="it-IT" sz="2400" b="1" dirty="0" smtClean="0">
                <a:solidFill>
                  <a:schemeClr val="tx2"/>
                </a:solidFill>
              </a:rPr>
              <a:t>Presidente Consiglio dell’Ordine Nazionale degli Attuari</a:t>
            </a:r>
            <a:br>
              <a:rPr lang="it-IT" sz="2400" b="1" dirty="0" smtClean="0">
                <a:solidFill>
                  <a:schemeClr val="tx2"/>
                </a:solidFill>
              </a:rPr>
            </a:br>
            <a:endParaRPr lang="it-IT" sz="2400" b="1" dirty="0">
              <a:solidFill>
                <a:schemeClr val="tx2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8CC76A-1EE7-4B22-9331-09B225FE8C3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19256" cy="778098"/>
          </a:xfrm>
        </p:spPr>
        <p:txBody>
          <a:bodyPr/>
          <a:lstStyle/>
          <a:p>
            <a:pPr algn="l"/>
            <a:r>
              <a:rPr lang="it-IT" b="1" dirty="0" smtClean="0">
                <a:solidFill>
                  <a:schemeClr val="tx2"/>
                </a:solidFill>
              </a:rPr>
              <a:t>Rendiconto di Gestione 2013 – Conto Economico 2013		(1/2)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C76A-1EE7-4B22-9331-09B225FE8C30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764704"/>
            <a:ext cx="7128792" cy="598501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19256" cy="778098"/>
          </a:xfrm>
        </p:spPr>
        <p:txBody>
          <a:bodyPr/>
          <a:lstStyle/>
          <a:p>
            <a:pPr algn="l"/>
            <a:r>
              <a:rPr lang="it-IT" b="1" dirty="0" smtClean="0">
                <a:solidFill>
                  <a:schemeClr val="tx2"/>
                </a:solidFill>
              </a:rPr>
              <a:t>Rendiconto di Gestione 2013 – Stato Patrimoniale 2013            (2/</a:t>
            </a:r>
            <a:r>
              <a:rPr lang="it-IT" b="1" dirty="0" err="1" smtClean="0">
                <a:solidFill>
                  <a:schemeClr val="tx2"/>
                </a:solidFill>
              </a:rPr>
              <a:t>2</a:t>
            </a:r>
            <a:r>
              <a:rPr lang="it-IT" b="1" dirty="0" smtClean="0">
                <a:solidFill>
                  <a:schemeClr val="tx2"/>
                </a:solidFill>
              </a:rPr>
              <a:t>)</a:t>
            </a:r>
            <a:endParaRPr lang="it-IT" b="1" dirty="0">
              <a:solidFill>
                <a:schemeClr val="tx2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16732"/>
            <a:ext cx="8370510" cy="499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3203848" y="1002214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/>
              <a:t>31.12.2013 (Euro)</a:t>
            </a:r>
            <a:endParaRPr lang="it-IT" sz="1600" b="1" dirty="0"/>
          </a:p>
        </p:txBody>
      </p:sp>
      <p:sp>
        <p:nvSpPr>
          <p:cNvPr id="7" name="Rettangolo 6"/>
          <p:cNvSpPr/>
          <p:nvPr/>
        </p:nvSpPr>
        <p:spPr>
          <a:xfrm>
            <a:off x="323528" y="836712"/>
            <a:ext cx="8640960" cy="5616624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C76A-1EE7-4B22-9331-09B225FE8C30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19256" cy="778098"/>
          </a:xfrm>
        </p:spPr>
        <p:txBody>
          <a:bodyPr/>
          <a:lstStyle/>
          <a:p>
            <a:pPr algn="l"/>
            <a:r>
              <a:rPr lang="it-IT" b="1" dirty="0" smtClean="0">
                <a:solidFill>
                  <a:schemeClr val="tx2"/>
                </a:solidFill>
              </a:rPr>
              <a:t>Preventivo 2014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C76A-1EE7-4B22-9331-09B225FE8C30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8583661" cy="526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35</Words>
  <Application>Microsoft Office PowerPoint</Application>
  <PresentationFormat>Presentazione su schermo (4:3)</PresentationFormat>
  <Paragraphs>10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Assemblea Annuale degli Iscritti 07/07/2014  Approvazione Bilancio 2013 e Preventivo 2014  Fausto Belliscioni  Presidente Consiglio dell’Ordine Nazionale degli Attuari </vt:lpstr>
      <vt:lpstr>Rendiconto di Gestione 2013 – Conto Economico 2013  (1/2)</vt:lpstr>
      <vt:lpstr>Rendiconto di Gestione 2013 – Stato Patrimoniale 2013            (2/2)</vt:lpstr>
      <vt:lpstr>Preventivo 2014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Silvia</dc:creator>
  <cp:lastModifiedBy>Donato Leone</cp:lastModifiedBy>
  <cp:revision>7</cp:revision>
  <dcterms:created xsi:type="dcterms:W3CDTF">2014-07-04T17:11:42Z</dcterms:created>
  <dcterms:modified xsi:type="dcterms:W3CDTF">2014-07-07T08:00:13Z</dcterms:modified>
</cp:coreProperties>
</file>